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63" r:id="rId4"/>
    <p:sldId id="257" r:id="rId5"/>
    <p:sldId id="258" r:id="rId6"/>
    <p:sldId id="259" r:id="rId7"/>
    <p:sldId id="260" r:id="rId8"/>
    <p:sldId id="261" r:id="rId9"/>
    <p:sldId id="262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149" autoAdjust="0"/>
  </p:normalViewPr>
  <p:slideViewPr>
    <p:cSldViewPr snapToGrid="0">
      <p:cViewPr varScale="1">
        <p:scale>
          <a:sx n="60" d="100"/>
          <a:sy n="60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D1212-6E97-4600-A0E6-ED1DD6827DD1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3E4DC-D540-4A59-B2E3-2F77F47C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8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этого урока мы начинаем подробное изучение различных периодов жизни Иисуса. Напомним, что первый период мы назвали "Подготовкой". В этом уроке мы будем рассматривать два важных аспекта этого большого периода:</a:t>
            </a:r>
          </a:p>
          <a:p>
            <a:r>
              <a:rPr lang="ru-RU" dirty="0" smtClean="0"/>
              <a:t>Бог готовил Свой народ к приходу Мессии.</a:t>
            </a:r>
          </a:p>
          <a:p>
            <a:r>
              <a:rPr lang="ru-RU" dirty="0" smtClean="0"/>
              <a:t>Иисус готовился к Своему служению.</a:t>
            </a:r>
          </a:p>
          <a:p>
            <a:r>
              <a:rPr lang="ru-RU" dirty="0" smtClean="0"/>
              <a:t>Итак, с благоговением и глубоким чувством восхищения давайте приступим к изучению великого предмета - жизни Иисуса Христа.</a:t>
            </a:r>
          </a:p>
          <a:p>
            <a:r>
              <a:rPr lang="ru-RU" dirty="0" smtClean="0"/>
              <a:t>ПОДГОТОВКА К ПРИХОДУ МЕССИИ</a:t>
            </a:r>
          </a:p>
          <a:p>
            <a:r>
              <a:rPr lang="ru-RU" dirty="0" smtClean="0"/>
              <a:t>Пророчества</a:t>
            </a:r>
            <a:br>
              <a:rPr lang="ru-RU" dirty="0" smtClean="0"/>
            </a:br>
            <a:r>
              <a:rPr lang="ru-RU" dirty="0" smtClean="0"/>
              <a:t>Бог в течение многих столетий готовил Свой народ к приходу Мессии. История евреев, их религиозные обряды, полученные ими многочисленные пророчества говорили о том, каков будет Мессия и для чего Он придет. Среди ветхозаветных пророчеств об обещанном Мессии четыре следует считать особо важными:</a:t>
            </a:r>
          </a:p>
          <a:p>
            <a:r>
              <a:rPr lang="ru-RU" dirty="0" smtClean="0"/>
              <a:t>Он должен иметь человеческую природу (</a:t>
            </a:r>
            <a:r>
              <a:rPr lang="ru-RU" dirty="0" err="1" smtClean="0"/>
              <a:t>Ис</a:t>
            </a:r>
            <a:r>
              <a:rPr lang="ru-RU" dirty="0" smtClean="0"/>
              <a:t>. 9:6).</a:t>
            </a:r>
          </a:p>
          <a:p>
            <a:r>
              <a:rPr lang="ru-RU" dirty="0" smtClean="0"/>
              <a:t>Он должен быть из колена Иудина (Быт. 49:10).</a:t>
            </a:r>
          </a:p>
          <a:p>
            <a:r>
              <a:rPr lang="ru-RU" dirty="0" smtClean="0"/>
              <a:t>Он должен быть потомком царственного рода Давида (</a:t>
            </a:r>
            <a:r>
              <a:rPr lang="ru-RU" dirty="0" err="1" smtClean="0"/>
              <a:t>Ис</a:t>
            </a:r>
            <a:r>
              <a:rPr lang="ru-RU" dirty="0" smtClean="0"/>
              <a:t>. 9:7 ; </a:t>
            </a:r>
            <a:r>
              <a:rPr lang="ru-RU" dirty="0" err="1" smtClean="0"/>
              <a:t>Ис</a:t>
            </a:r>
            <a:r>
              <a:rPr lang="ru-RU" dirty="0" smtClean="0"/>
              <a:t>. 11:1; </a:t>
            </a:r>
            <a:r>
              <a:rPr lang="ru-RU" dirty="0" err="1" smtClean="0"/>
              <a:t>Иессей</a:t>
            </a:r>
            <a:r>
              <a:rPr lang="ru-RU" dirty="0" smtClean="0"/>
              <a:t> был отцом Давида).</a:t>
            </a:r>
          </a:p>
          <a:p>
            <a:r>
              <a:rPr lang="ru-RU" dirty="0" smtClean="0"/>
              <a:t>Он должен быть "Богом крепким" (</a:t>
            </a:r>
            <a:r>
              <a:rPr lang="ru-RU" dirty="0" err="1" smtClean="0"/>
              <a:t>Ис</a:t>
            </a:r>
            <a:r>
              <a:rPr lang="ru-RU" dirty="0" smtClean="0"/>
              <a:t>. 9:6).</a:t>
            </a:r>
          </a:p>
          <a:p>
            <a:r>
              <a:rPr lang="ru-RU" dirty="0" smtClean="0"/>
              <a:t>Множество пророчеств предвещало приход Христа. Большинство из них исполнились, но многим еще предстоит осуществиться согласно Божьему плану. </a:t>
            </a:r>
            <a:br>
              <a:rPr lang="ru-RU" dirty="0" smtClean="0"/>
            </a:br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3E4DC-D540-4A59-B2E3-2F77F47CC2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24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РОДОСЛОВИЕ ХРИСТА ( Мф. 1:1-17 ; </a:t>
            </a:r>
            <a:r>
              <a:rPr lang="ru-RU" dirty="0" err="1" smtClean="0"/>
              <a:t>Лк</a:t>
            </a:r>
            <a:r>
              <a:rPr lang="ru-RU" dirty="0" smtClean="0"/>
              <a:t>. 3:23-38)</a:t>
            </a:r>
          </a:p>
          <a:p>
            <a:r>
              <a:rPr lang="ru-RU" dirty="0" smtClean="0"/>
              <a:t>Родословие Христа, которое описывается в Новом Завете дважды, свидетельствует об удивительно точном исполнении многих пророчеств. Внимательно исследовав генеалогическое древо Христа, мы приходим к выводу, что на протяжении столетий Бог осуществлял Свой великий план. Множество людей были предназначены для того, чтобы оказаться в числе тех, через кого предстояло родиться Спасителю мира. </a:t>
            </a:r>
          </a:p>
          <a:p>
            <a:r>
              <a:rPr lang="ru-RU" dirty="0" smtClean="0"/>
              <a:t>Родословие Иисуса свидетельствует об исполнении как минимум четырех важных пророчеств, перечисленных выше.</a:t>
            </a:r>
          </a:p>
          <a:p>
            <a:r>
              <a:rPr lang="ru-RU" dirty="0" smtClean="0"/>
              <a:t>- Сын Человеческий</a:t>
            </a:r>
            <a:br>
              <a:rPr lang="ru-RU" dirty="0" smtClean="0"/>
            </a:br>
            <a:r>
              <a:rPr lang="ru-RU" dirty="0" smtClean="0"/>
              <a:t>Иисус прямо олицетворяется с родом человеческим. Лука подчеркивает Его человеческую природу, прослеживая происхождение Иисуса от первого человека - Адама.</a:t>
            </a:r>
          </a:p>
          <a:p>
            <a:r>
              <a:rPr lang="ru-RU" dirty="0" smtClean="0"/>
              <a:t>- Мессия</a:t>
            </a:r>
            <a:br>
              <a:rPr lang="ru-RU" dirty="0" smtClean="0"/>
            </a:br>
            <a:r>
              <a:rPr lang="ru-RU" dirty="0" smtClean="0"/>
              <a:t>Четыре раза в первых восемнадцати стихах Евангелия от Матфея Иисус назван Христом, что является греческим переводом еврейского слова "</a:t>
            </a:r>
            <a:r>
              <a:rPr lang="ru-RU" b="1" dirty="0" smtClean="0"/>
              <a:t>Мессия</a:t>
            </a:r>
            <a:r>
              <a:rPr lang="ru-RU" dirty="0" smtClean="0"/>
              <a:t>" , т.е. помазанник. Перечисление предков Иисуса в Евангелии от Матфея начинается с Авраама, который был тем, через кого Бог впервые заключил завет с Израилем, обещая ему вечное благословение (ср. Быт. 12:2-3; 17:3-8). Иисус - Искупитель мира и Избавитель Израиля.</a:t>
            </a:r>
          </a:p>
          <a:p>
            <a:r>
              <a:rPr lang="ru-RU" dirty="0" smtClean="0"/>
              <a:t>- Царь</a:t>
            </a:r>
            <a:br>
              <a:rPr lang="ru-RU" dirty="0" smtClean="0"/>
            </a:br>
            <a:r>
              <a:rPr lang="ru-RU" dirty="0" smtClean="0"/>
              <a:t>Матфей называет Иисуса "Сыном </a:t>
            </a:r>
            <a:r>
              <a:rPr lang="ru-RU" dirty="0" err="1" smtClean="0"/>
              <a:t>Давидовым</a:t>
            </a:r>
            <a:r>
              <a:rPr lang="ru-RU" dirty="0" smtClean="0"/>
              <a:t>" (1:1). Он повторяет слова "Давид царь" в 6 стихе дважды. Царский род Давида, продолженный через Соломона, его наследника, описан у Матфея. В родословии, данном Лукой, также упомянуто имя Давида.</a:t>
            </a:r>
          </a:p>
          <a:p>
            <a:r>
              <a:rPr lang="ru-RU" dirty="0" smtClean="0"/>
              <a:t>- Сын Божий</a:t>
            </a:r>
            <a:br>
              <a:rPr lang="ru-RU" dirty="0" smtClean="0"/>
            </a:br>
            <a:r>
              <a:rPr lang="ru-RU" dirty="0" smtClean="0"/>
              <a:t>Подтверждая исполнение пророчества Исаии (</a:t>
            </a:r>
            <a:r>
              <a:rPr lang="ru-RU" dirty="0" err="1" smtClean="0"/>
              <a:t>Ис</a:t>
            </a:r>
            <a:r>
              <a:rPr lang="ru-RU" dirty="0" smtClean="0"/>
              <a:t>. 9:6), евангелист Матфей обращает внимание читателей на то, что Иисус "…есть от Духа Святого" (Мф. 1:20) и что "...Он спасет людей Своих от грехов их" (Мф. 1:21). Подчеркивая Божественную сущность Христа, Матфей напоминает пророчество, где раскрывается истинный смысл Его имени: "С нами Бог" (Мф. 1:23).</a:t>
            </a:r>
          </a:p>
          <a:p>
            <a:r>
              <a:rPr lang="ru-RU" dirty="0" smtClean="0"/>
              <a:t>Следующая схема наглядно изображает родословную Иисуса. В Евангелии от Луки указаны имена предков Матери Иисуса, Марии, а в Евангелии от Матфея перечислены имена предков Иосифа, мужа Марии.</a:t>
            </a:r>
          </a:p>
          <a:p>
            <a:r>
              <a:rPr lang="ru-RU" dirty="0" smtClean="0"/>
              <a:t>Запись Матфея описывает происхождение Иисуса по линии мужа Марии, Иосифа, который был официальным, а не фактическим Его отцом.</a:t>
            </a:r>
          </a:p>
          <a:p>
            <a:r>
              <a:rPr lang="ru-RU" dirty="0" smtClean="0"/>
              <a:t>Что касается схемы, то запомните следующее:</a:t>
            </a:r>
          </a:p>
          <a:p>
            <a:r>
              <a:rPr lang="ru-RU" dirty="0" smtClean="0"/>
              <a:t>Матфей прослеживает происхождение Иисуса от Авраама, в то время как Лука прослеживает его от Адама. Это связано с тем, что Евангелие от Матфея было адресовано иудеям, а Евангелие от Луки - язычникам.</a:t>
            </a:r>
          </a:p>
          <a:p>
            <a:r>
              <a:rPr lang="ru-RU" dirty="0" err="1" smtClean="0"/>
              <a:t>Нафан</a:t>
            </a:r>
            <a:r>
              <a:rPr lang="ru-RU" dirty="0" smtClean="0"/>
              <a:t> и царь Соломон были предками, соответственно, Илии (отца Марии) и Иакова (отца Иосифа). Согласно 3 </a:t>
            </a:r>
            <a:r>
              <a:rPr lang="ru-RU" dirty="0" err="1" smtClean="0"/>
              <a:t>Цар</a:t>
            </a:r>
            <a:r>
              <a:rPr lang="ru-RU" dirty="0" smtClean="0"/>
              <a:t>. 1:34-40, именно Соломон наследовал царство после Давида как царь Израиля.</a:t>
            </a:r>
          </a:p>
          <a:p>
            <a:endParaRPr lang="ru-RU" dirty="0" smtClean="0"/>
          </a:p>
          <a:p>
            <a:r>
              <a:rPr lang="ru-RU" dirty="0" smtClean="0"/>
              <a:t>14 И родились еще у Давида сыновья и дочери. И вот имена родившихся у него в Иерусалиме: </a:t>
            </a:r>
            <a:r>
              <a:rPr lang="ru-RU" dirty="0" err="1" smtClean="0"/>
              <a:t>Самус</a:t>
            </a:r>
            <a:r>
              <a:rPr lang="ru-RU" dirty="0" smtClean="0"/>
              <a:t>, и Совав, и </a:t>
            </a:r>
            <a:r>
              <a:rPr lang="ru-RU" dirty="0" err="1" smtClean="0"/>
              <a:t>Нафан</a:t>
            </a:r>
            <a:r>
              <a:rPr lang="ru-RU" dirty="0" smtClean="0"/>
              <a:t>, и Соломон,</a:t>
            </a:r>
          </a:p>
          <a:p>
            <a:r>
              <a:rPr lang="ru-RU" dirty="0" smtClean="0"/>
              <a:t>(2Цар.5:14)</a:t>
            </a:r>
          </a:p>
          <a:p>
            <a:r>
              <a:rPr lang="ru-RU" dirty="0" smtClean="0"/>
              <a:t>Слово, переводимое как "родил", которое мы находим в Евангелии от Матфея, обычно используется в еврейском родословии для указания отца мальчика. Но иногда оно относится к более дальнему предку, например деду. В Мф. 1:8 говорится: "...</a:t>
            </a:r>
            <a:r>
              <a:rPr lang="ru-RU" dirty="0" err="1" smtClean="0"/>
              <a:t>Иорам</a:t>
            </a:r>
            <a:r>
              <a:rPr lang="ru-RU" dirty="0" smtClean="0"/>
              <a:t> родил </a:t>
            </a:r>
            <a:r>
              <a:rPr lang="ru-RU" dirty="0" err="1" smtClean="0"/>
              <a:t>Озию</a:t>
            </a:r>
            <a:r>
              <a:rPr lang="ru-RU" dirty="0" smtClean="0"/>
              <a:t>", но в 1 Пар. 3:11-12 указывается, что между </a:t>
            </a:r>
            <a:r>
              <a:rPr lang="ru-RU" dirty="0" err="1" smtClean="0"/>
              <a:t>Иорамом</a:t>
            </a:r>
            <a:r>
              <a:rPr lang="ru-RU" dirty="0" smtClean="0"/>
              <a:t> и </a:t>
            </a:r>
            <a:r>
              <a:rPr lang="ru-RU" dirty="0" err="1" smtClean="0"/>
              <a:t>Озией</a:t>
            </a:r>
            <a:r>
              <a:rPr lang="ru-RU" dirty="0" smtClean="0"/>
              <a:t> было еще три поколения. Такие пропуски родословия в Библии не являются ошибками. Они были допустимы при составлении подобных записей.</a:t>
            </a:r>
          </a:p>
          <a:p>
            <a:r>
              <a:rPr lang="ru-RU" dirty="0" smtClean="0"/>
              <a:t>Евангелист Матфей пишет, что Иосиф был мужем Марии, от которой родился Иисус (Мф. 1:16). Это ясно показывает, что Иосиф не был отцом Спасителя. В начале родословия Иисуса в Евангелии от Луки прямо говорится: "...Иисус... был, как думали, Сын Иосифов, Илиев"(</a:t>
            </a:r>
            <a:r>
              <a:rPr lang="ru-RU" dirty="0" err="1" smtClean="0"/>
              <a:t>Лк</a:t>
            </a:r>
            <a:r>
              <a:rPr lang="ru-RU" dirty="0" smtClean="0"/>
              <a:t>. 3:23). Считают, что Илий был отцом Марии и, соответственно, дедом Иисуса. Посмотрите, что список Луки начинается ссылкой на сотворение Адама, "...Божий" (</a:t>
            </a:r>
            <a:r>
              <a:rPr lang="ru-RU" dirty="0" err="1" smtClean="0"/>
              <a:t>Лк</a:t>
            </a:r>
            <a:r>
              <a:rPr lang="ru-RU" dirty="0" smtClean="0"/>
              <a:t>. 3:38).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3E4DC-D540-4A59-B2E3-2F77F47CC2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4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Сегодня, по прошествии двадцати веков, читая о приходе в мир Спасителя, мы видим, как удивительно Бог управлял ходом истории. Иисус, по пророчествам, должен был родиться в Вифлееме , хотя Мария с Иосифом жили в Назарете. Мария была беременна, когда кесарь </a:t>
            </a: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повелел провести во всей Римской империи перепись населения. Иосиф вынужден был отправиться с Марией в город Вифлеем, откуда происходил его род (род Давида). Совершив это нелегкое и опасное путешествие , они поселились в хлеву, "…потому что не было им места в гостинице". Там и произошло рождение Спасителя мира.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Первыми узнали об этом чудесном событии пастухи, которые пасли стада близ Вифлеема. Они стали невольными свидетелями великой небесной радости. Ангел явился им и рассказал, что произошло в Вифлееме и как найти рожденного Младенца. Пастухи поспешили в город и "…нашли Марию и Иосифа, и Младенца, лежащего в яслях". Возвращаясь к своим стадам, пастухи прославляли Бога за все, чему они были свидетелями.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Несмотря на величайшее значение для истории человечества, рождение Иисуса Христа осталось практически незамеченным. В тот день к Нему пришли только пастухи.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нижеприведенной таблице внимательно исследуйте тексты Священного Писания. Обратите внимание, как по-разному люди реагировали на весть о рождении Христа.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3E4DC-D540-4A59-B2E3-2F77F47CC2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3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СОВЕРШЕНИЕ ЗАКОННЫХ ОБРЯДОВ</a:t>
            </a:r>
          </a:p>
          <a:p>
            <a:r>
              <a:rPr lang="ru-RU" dirty="0" smtClean="0"/>
              <a:t>Необходимо помнить, что с рождения Иисуса начинается подготовительный период для Его предстоящего служения. Поэтому важно обратить внимание на все, что написали евангелисты об этом периоде.</a:t>
            </a:r>
          </a:p>
          <a:p>
            <a:r>
              <a:rPr lang="ru-RU" dirty="0" smtClean="0"/>
              <a:t>Обрезание и наречение (</a:t>
            </a:r>
            <a:r>
              <a:rPr lang="ru-RU" dirty="0" err="1" smtClean="0"/>
              <a:t>Лк</a:t>
            </a:r>
            <a:r>
              <a:rPr lang="ru-RU" dirty="0" smtClean="0"/>
              <a:t>. 2:21 ; Мф. 1:25 )</a:t>
            </a:r>
          </a:p>
          <a:p>
            <a:r>
              <a:rPr lang="ru-RU" dirty="0" smtClean="0"/>
              <a:t>Можно предположить, что Иосиф с Марией пробыли в пещере недолго и вскоре нашли приют если не в гостинице, то в каком-либо доме.</a:t>
            </a:r>
          </a:p>
          <a:p>
            <a:r>
              <a:rPr lang="ru-RU" dirty="0" smtClean="0"/>
              <a:t>Иосиф и Мария были благочестивы и строго исполняли обряды иудаизма. Согласно правилам, изложенным в Лев. 12:3, Младенец Иисус был обрезан, когда Ему исполнилось восемь дней от роду. Обрезание (Быт. 17:1-14) символизировало договор, который Бог заключил с Авраамом и его потомками, обещая быть их Богом и благословлять их за веру и послушание. Обрезание служило внешним признаком, отличавшим евреев от язычников, но ветхозаветные пророки часто напоминали своим соотечественникам, что они должны отличаться не только внешне, но и внутренне. Физическое обрезание должно было сопровождаться духовным обрезанием сердца (см. Лев. 26:41; Втор. 30:6; </a:t>
            </a:r>
            <a:r>
              <a:rPr lang="ru-RU" dirty="0" err="1" smtClean="0"/>
              <a:t>Иер</a:t>
            </a:r>
            <a:r>
              <a:rPr lang="ru-RU" dirty="0" smtClean="0"/>
              <a:t>. 9:25-26; </a:t>
            </a:r>
            <a:r>
              <a:rPr lang="ru-RU" dirty="0" err="1" smtClean="0"/>
              <a:t>Иез</a:t>
            </a:r>
            <a:r>
              <a:rPr lang="ru-RU" dirty="0" smtClean="0"/>
              <a:t>. 44:7).</a:t>
            </a:r>
          </a:p>
          <a:p>
            <a:r>
              <a:rPr lang="ru-RU" dirty="0" smtClean="0"/>
              <a:t>В тот же день, в соответствии с еврейским обычаем и повелением ангела, Младенцу дали имя Иисус (Мф. 1:21). </a:t>
            </a:r>
          </a:p>
          <a:p>
            <a:r>
              <a:rPr lang="ru-RU" dirty="0" smtClean="0"/>
              <a:t>Посвящение (</a:t>
            </a:r>
            <a:r>
              <a:rPr lang="ru-RU" dirty="0" err="1" smtClean="0"/>
              <a:t>Лк</a:t>
            </a:r>
            <a:r>
              <a:rPr lang="ru-RU" dirty="0" smtClean="0"/>
              <a:t>. 2:22-38) </a:t>
            </a:r>
          </a:p>
          <a:p>
            <a:r>
              <a:rPr lang="ru-RU" dirty="0" smtClean="0"/>
              <a:t>Когда Иисусу было сорок дней от роду, Его принесли в храм, чтобы совершить над Ним законный обряд </a:t>
            </a:r>
            <a:r>
              <a:rPr lang="ru-RU" b="1" dirty="0" smtClean="0"/>
              <a:t>посвящения</a:t>
            </a:r>
            <a:r>
              <a:rPr lang="ru-RU" dirty="0" smtClean="0"/>
              <a:t> Богу. Служение посвящения состоялось в Иерусалимском храме, находившемся в нескольких километрах к северу от Вифлеема. Лука пишет, что родители Иисуса хотели "...совершить над Ним законный обряд" (</a:t>
            </a:r>
            <a:r>
              <a:rPr lang="ru-RU" dirty="0" err="1" smtClean="0"/>
              <a:t>Лк</a:t>
            </a:r>
            <a:r>
              <a:rPr lang="ru-RU" dirty="0" smtClean="0"/>
              <a:t>. 2:27), </a:t>
            </a:r>
            <a:r>
              <a:rPr lang="ru-RU" dirty="0" err="1" smtClean="0"/>
              <a:t>т.е</a:t>
            </a:r>
            <a:r>
              <a:rPr lang="ru-RU" dirty="0" smtClean="0"/>
              <a:t> очищение, посвящение и принесение жертвы. Родители Иисуса принесли в качестве жертвы для Бога всего двух голубей, что свидетельствовало об их бедности.</a:t>
            </a:r>
          </a:p>
          <a:p>
            <a:r>
              <a:rPr lang="ru-RU" dirty="0" smtClean="0"/>
              <a:t>Лука обращает внимание на двух праведных людей, присутствовавших в этот момент в храме. Этими людьми были старец </a:t>
            </a:r>
            <a:r>
              <a:rPr lang="ru-RU" dirty="0" err="1" smtClean="0"/>
              <a:t>Симеон</a:t>
            </a:r>
            <a:r>
              <a:rPr lang="ru-RU" dirty="0" smtClean="0"/>
              <a:t> и пророчица Анна, представлявшие благочестивых евреев, которые с нетерпением ожидали прихода Мессии в мир. </a:t>
            </a:r>
          </a:p>
          <a:p>
            <a:r>
              <a:rPr lang="ru-RU" dirty="0" smtClean="0"/>
              <a:t>Бог обещал </a:t>
            </a:r>
            <a:r>
              <a:rPr lang="ru-RU" dirty="0" err="1" smtClean="0"/>
              <a:t>Симеону</a:t>
            </a:r>
            <a:r>
              <a:rPr lang="ru-RU" dirty="0" smtClean="0"/>
              <a:t>, что он не умрет, пока не увидит Мессию. И этот момент настал. </a:t>
            </a:r>
            <a:r>
              <a:rPr lang="ru-RU" dirty="0" err="1" smtClean="0"/>
              <a:t>Симеон</a:t>
            </a:r>
            <a:r>
              <a:rPr lang="ru-RU" dirty="0" smtClean="0"/>
              <a:t> взял Младенца на руки и прославил Бога, а также произнес пророчество о великой миссии Христа и предстоящих страданиях Марии. Слова </a:t>
            </a:r>
            <a:r>
              <a:rPr lang="ru-RU" dirty="0" err="1" smtClean="0"/>
              <a:t>Симеона</a:t>
            </a:r>
            <a:r>
              <a:rPr lang="ru-RU" dirty="0" smtClean="0"/>
              <a:t> подтвердила пророчица Анна, которая прославляла Бога и говорила всем, что грядет освобождение Израиля. </a:t>
            </a:r>
          </a:p>
          <a:p>
            <a:r>
              <a:rPr lang="ru-RU" dirty="0" smtClean="0"/>
              <a:t>После посещения храма родители Иисуса скорее всего вернулись в Вифлеем, о чем Лука не упоминает. </a:t>
            </a:r>
          </a:p>
          <a:p>
            <a:r>
              <a:rPr lang="ru-RU" dirty="0" smtClean="0"/>
              <a:t>ПОСЕЩЕНИЕ ВОЛХВОВ (Мф. 2:1-12) </a:t>
            </a:r>
          </a:p>
          <a:p>
            <a:r>
              <a:rPr lang="ru-RU" dirty="0" smtClean="0"/>
              <a:t>Мы не можем сказать точно, сколько времени прожило святое семейство в Вифлееме до прихода волхвов. Можно только предполагать, что прошло около двух лет. Во-первых, волхвы пришли не в хлев, а в дом (Мф. 2:11); во-вторых, Ирод приказал убить в Вифлееме всех младенцев младше двух лет (Мф. 2:16).</a:t>
            </a:r>
          </a:p>
          <a:p>
            <a:r>
              <a:rPr lang="ru-RU" dirty="0" smtClean="0"/>
              <a:t>Евангелист Матфей не объясняет читателям, кем были волхвы и откуда они пришли. Вероятно, они являлись языческими мудрецами, которые сверхъестественным путем получили откровение от Бога о рождении Царя Иудейского. </a:t>
            </a:r>
          </a:p>
          <a:p>
            <a:r>
              <a:rPr lang="ru-RU" dirty="0" smtClean="0"/>
              <a:t>Существует множество попыток с научной точки зрения объяснить появление звезды. Но у каждой теории есть свои плюсы и минусы. Ясно одно, элемент сверхъестественного здесь присутствовал. Звезда постоянно двигалась, а потом ясно указала на место, где находилось святое семейство. </a:t>
            </a:r>
          </a:p>
          <a:p>
            <a:r>
              <a:rPr lang="ru-RU" dirty="0" smtClean="0"/>
              <a:t>Напомним, что Матфей писал свое повествование для евреев, и он счел необходимым упомянуть о поклонении волхвов. Он обращает внимание читателей на то, что даже язычники поклонились Христу, этого нельзя сказать о евреях, которых в данной главе олицетворяет жестокий и завистливый Ирод, царь иудейский.</a:t>
            </a:r>
          </a:p>
          <a:p>
            <a:r>
              <a:rPr lang="ru-RU" dirty="0" smtClean="0"/>
              <a:t>Волхвы поклонились Младенцу и положили перед Ним дары: золото, ладан и смирну. Эти сокровища имели символическое значение. Золото указывало на царственное положение Христа, на Его Божественность и чистоту. Ладан, ароматная смола, символизировал благоухание Его жизни. Горькая трава смирна возвещала о страданиях и жертвенной смерти Христа. </a:t>
            </a:r>
          </a:p>
          <a:p>
            <a:r>
              <a:rPr lang="ru-RU" dirty="0" smtClean="0"/>
              <a:t>После принесения даров волхвы, получив во сне откровение, отправились домой, избежав встречи с Иродом. </a:t>
            </a:r>
            <a:br>
              <a:rPr lang="ru-RU" dirty="0" smtClean="0"/>
            </a:br>
            <a:r>
              <a:rPr lang="ru-RU" dirty="0" smtClean="0"/>
              <a:t>ПОСЕЩЕНИЕ ВОЛХВОВ (Мф. 2:1-12) </a:t>
            </a:r>
          </a:p>
          <a:p>
            <a:r>
              <a:rPr lang="ru-RU" dirty="0" smtClean="0"/>
              <a:t>Мы не можем сказать точно, сколько времени прожило святое семейство в Вифлееме до прихода волхвов. Можно только предполагать, что прошло около двух лет. Во-первых, волхвы пришли не в хлев, а в дом (Мф. 2:11); во-вторых, Ирод приказал убить в Вифлееме всех младенцев младше двух лет (Мф. 2:16).</a:t>
            </a:r>
          </a:p>
          <a:p>
            <a:r>
              <a:rPr lang="ru-RU" dirty="0" smtClean="0"/>
              <a:t>Евангелист Матфей не объясняет читателям, кем были волхвы и откуда они пришли. Вероятно, они являлись языческими мудрецами, которые сверхъестественным путем получили откровение от Бога о рождении Царя Иудейского. </a:t>
            </a:r>
          </a:p>
          <a:p>
            <a:r>
              <a:rPr lang="ru-RU" dirty="0" smtClean="0"/>
              <a:t>Существует множество попыток с научной точки зрения объяснить появление звезды. Но у каждой теории есть свои плюсы и минусы. Ясно одно, элемент сверхъестественного здесь присутствовал. Звезда постоянно двигалась, а потом ясно указала на место, где находилось святое семейство. </a:t>
            </a:r>
          </a:p>
          <a:p>
            <a:r>
              <a:rPr lang="ru-RU" dirty="0" smtClean="0"/>
              <a:t>Напомним, что Матфей писал свое повествование для евреев, и он счел необходимым упомянуть о поклонении волхвов. Он обращает внимание читателей на то, что даже язычники поклонились Христу, этого нельзя сказать о евреях, которых в данной главе олицетворяет жестокий и завистливый Ирод, царь иудейский.</a:t>
            </a:r>
          </a:p>
          <a:p>
            <a:r>
              <a:rPr lang="ru-RU" dirty="0" smtClean="0"/>
              <a:t>Волхвы поклонились Младенцу и положили перед Ним дары: золото, ладан и смирну. Эти сокровища имели символическое значение. Золото указывало на царственное положение Христа, на Его Божественность и чистоту. Ладан, ароматная смола, символизировал благоухание Его жизни. Горькая трава смирна возвещала о страданиях и жертвенной смерти Христа. </a:t>
            </a:r>
          </a:p>
          <a:p>
            <a:r>
              <a:rPr lang="ru-RU" dirty="0" smtClean="0"/>
              <a:t>После принесения даров волхвы, получив во сне откровение, отправились домой, избежав встречи с Иродом. </a:t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3E4DC-D540-4A59-B2E3-2F77F47CC2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3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БЕГСТВО В ЕГИПЕТ И ВОЗВРАЩЕНИЕ В НАЗАРЕТ( Мф. 2:13-18) </a:t>
            </a:r>
          </a:p>
          <a:p>
            <a:r>
              <a:rPr lang="ru-RU" dirty="0" smtClean="0"/>
              <a:t>Вскоре после ухода волхвов Иосиф получил откровение от Бога бежать в Египет . Небесный Отец сохранил Своего Сына от неминуемой гибели.</a:t>
            </a:r>
          </a:p>
          <a:p>
            <a:r>
              <a:rPr lang="ru-RU" dirty="0" smtClean="0"/>
              <a:t>Царь Ирод в последние годы жизни был крайне подозрителен и невероятно жесток. Он уничтожал любого, кто хоть как-то мог претендовать на его трон. Весть о рождении Царя Иудейского так сильно испугала его, что он отдал приказ убить всех младенцев в Вифлееме. В это время Иосиф, Мария и Младенец Иисус уже направлялись в Египет.</a:t>
            </a:r>
          </a:p>
          <a:p>
            <a:r>
              <a:rPr lang="ru-RU" dirty="0" smtClean="0"/>
              <a:t>Дом в Назарете ( Мф. 2:19-23; </a:t>
            </a:r>
            <a:r>
              <a:rPr lang="ru-RU" dirty="0" err="1" smtClean="0"/>
              <a:t>Лк</a:t>
            </a:r>
            <a:r>
              <a:rPr lang="ru-RU" dirty="0" smtClean="0"/>
              <a:t>. 2:39-40) </a:t>
            </a:r>
          </a:p>
          <a:p>
            <a:r>
              <a:rPr lang="ru-RU" dirty="0" smtClean="0"/>
              <a:t>После смерти Ирода ангел Господень велел Иосифу возвратиться с семьей в землю Израильскую . Указание от Бога, полученное во сне, направило их в Назарет Галилейский, который стал домом Иисуса примерно на тридцать лет. Христа во время Его общественного служения часто называли пророком из Назарета . </a:t>
            </a:r>
          </a:p>
          <a:p>
            <a:r>
              <a:rPr lang="ru-RU" dirty="0" smtClean="0"/>
              <a:t>Иудеи презирали все, что происходило из Галилеи, а потому некоторые презрительно называли Иисуса Христа назарянином. Были также распространены выражения: "...из Назарета может ли быть что доброе?" (Ин. 1:46), "...разве из Галилеи Христос придет?" (Ин. 7:41). О таком презренном отношении к Христу говорил еще пророк Исаия: "Он был презрен и умален пред людьми…" (</a:t>
            </a:r>
            <a:r>
              <a:rPr lang="ru-RU" dirty="0" err="1" smtClean="0"/>
              <a:t>Ис</a:t>
            </a:r>
            <a:r>
              <a:rPr lang="ru-RU" dirty="0" smtClean="0"/>
              <a:t>. 53:3)</a:t>
            </a:r>
          </a:p>
          <a:p>
            <a:r>
              <a:rPr lang="ru-RU" dirty="0" smtClean="0"/>
              <a:t>В этом городе Иисус возрастал и, как пишет Лука: "…укреплялся духом, исполняясь премудрости; и благодать Божия была на Нем" (</a:t>
            </a:r>
            <a:r>
              <a:rPr lang="ru-RU" dirty="0" err="1" smtClean="0"/>
              <a:t>Лк</a:t>
            </a:r>
            <a:r>
              <a:rPr lang="ru-RU" dirty="0" smtClean="0"/>
              <a:t>. 2:40). </a:t>
            </a:r>
          </a:p>
          <a:p>
            <a:r>
              <a:rPr lang="ru-RU" dirty="0" smtClean="0"/>
              <a:t>ВОЗРАСТАНИЕ (</a:t>
            </a:r>
            <a:r>
              <a:rPr lang="ru-RU" dirty="0" err="1" smtClean="0"/>
              <a:t>Лк</a:t>
            </a:r>
            <a:r>
              <a:rPr lang="ru-RU" dirty="0" smtClean="0"/>
              <a:t>. 2:52)</a:t>
            </a:r>
          </a:p>
          <a:p>
            <a:r>
              <a:rPr lang="ru-RU" dirty="0" smtClean="0"/>
              <a:t>Евангелисты хранят молчание о жизни Иисуса Христа в Назарете, только Лука говорит: "Иисус же преуспевал в премудрости и в возрасте и в любви у Бога и </a:t>
            </a:r>
            <a:r>
              <a:rPr lang="ru-RU" dirty="0" err="1" smtClean="0"/>
              <a:t>человеков</a:t>
            </a:r>
            <a:r>
              <a:rPr lang="ru-RU" dirty="0" smtClean="0"/>
              <a:t>" (</a:t>
            </a:r>
            <a:r>
              <a:rPr lang="ru-RU" dirty="0" err="1" smtClean="0"/>
              <a:t>Лк</a:t>
            </a:r>
            <a:r>
              <a:rPr lang="ru-RU" dirty="0" smtClean="0"/>
              <a:t>. 2:52). Из этого можно заключить, что евангелисты не хотели придумывать даже малозначительные подробности, а писали только чистую правду. Это молчание также является лишним свидетельством, что Иисус Христос, живя в презренной Галилее и в ничтожном городке Назарете, "...уничижил Себя Самого, приняв образ раба..." (</a:t>
            </a:r>
            <a:r>
              <a:rPr lang="ru-RU" dirty="0" err="1" smtClean="0"/>
              <a:t>Флп</a:t>
            </a:r>
            <a:r>
              <a:rPr lang="ru-RU" dirty="0" smtClean="0"/>
              <a:t>. 2:7), а поэтому в Его жизни до начала служения и не могло быть ничего необыкновенного.</a:t>
            </a:r>
          </a:p>
          <a:p>
            <a:r>
              <a:rPr lang="ru-RU" dirty="0" smtClean="0"/>
              <a:t>Восемнадцать лет жизни Иисуса описаны в двух стихах. Что эти стихи говорят вам о годах взросления Иисуса? Читая их, не упускайте из вида другие известные факты, такие как:</a:t>
            </a:r>
          </a:p>
          <a:p>
            <a:r>
              <a:rPr lang="ru-RU" dirty="0" smtClean="0"/>
              <a:t>Родители Иисуса были благочестивыми людьми. Его официальный отец Иосиф, вероятно, умер, когда Иисус был юношей, поскольку после описанного выше эпизода в Иерусалимском храме в Евангелиях о нем ничего не говорится, в то время как Его Мать, братья и сестры упоминаются.</a:t>
            </a:r>
          </a:p>
          <a:p>
            <a:r>
              <a:rPr lang="ru-RU" dirty="0" smtClean="0"/>
              <a:t>Иисус имел младших братьев и сестер, детей Марии и Иосифа (Мф. 13:55-56; </a:t>
            </a:r>
            <a:r>
              <a:rPr lang="ru-RU" dirty="0" err="1" smtClean="0"/>
              <a:t>Мк</a:t>
            </a:r>
            <a:r>
              <a:rPr lang="ru-RU" dirty="0" smtClean="0"/>
              <a:t>. 6:3). Двое из Его братьев (Иаков и Иуда) впоследствии написали Послания, включенные в Новый Завет.</a:t>
            </a:r>
          </a:p>
          <a:p>
            <a:r>
              <a:rPr lang="ru-RU" dirty="0" smtClean="0"/>
              <a:t>Иисус был сыном плотника, следовательно, мы можем сделать вывод, что Иосиф научил Его своему ремеслу. Возможно, Иисус занимался в Назарете плотницким делом, хотя это только предположение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3E4DC-D540-4A59-B2E3-2F77F47CC2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42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ПОСЕЩЕНИЕ ХРАМА ( </a:t>
            </a:r>
            <a:r>
              <a:rPr lang="ru-RU" dirty="0" err="1" smtClean="0"/>
              <a:t>Лк</a:t>
            </a:r>
            <a:r>
              <a:rPr lang="ru-RU" dirty="0" smtClean="0"/>
              <a:t>. 2:41-50)</a:t>
            </a:r>
          </a:p>
          <a:p>
            <a:r>
              <a:rPr lang="ru-RU" dirty="0" smtClean="0"/>
              <a:t>Родители Иисуса ежегодно приходили в Иерусалим на праздник Пасхи . Когда Иисусу исполнилось 12 лет, Мария и Иосиф, согласно обычаю, отправились с Ним в Иерусалим . После праздников люди возвращались домой большими группами. Поэтому неудивительно, что родители не заметили исчезновение Иисуса. Когда это обнаружилось, они возвратились в Иерусалим, где на третий день нашли Иисуса в храме, "сидящего посреди учителей, слушающего их и спрашивающего их". Законоучители израильского народа были поражены способностями Иисуса, Его мудростью и умением вести разговор.</a:t>
            </a:r>
          </a:p>
          <a:p>
            <a:r>
              <a:rPr lang="ru-RU" dirty="0" smtClean="0"/>
              <a:t>Увидев Иисуса, Мария подошла к Нему и с упреком сказала: "Чадо! что Ты сделал с нами? вот, отец Твой и Я с великой скорбью искали Тебя". На что Иисус ответил ей: "...зачем было вам искать Меня? или вы не знали, что Мне должно быть в том, что принадлежит Отцу Моему?". Хотя родители не поняли значения этих слов, все же Мария сохранила их в сердце своем. После этого Иисус вернулся в Назарет "...и был в повиновении у них...". </a:t>
            </a:r>
          </a:p>
          <a:p>
            <a:r>
              <a:rPr lang="ru-RU" dirty="0" smtClean="0"/>
              <a:t>Это повествование ясно показывает, что Иисус уже в детстве хорошо осознавал Свою Божественную миссию. Называя Бога Своим Отцом, Он понимал, что это не просто религиозное чувство. Посещение храма вызвало у Него глубокое ощущение духовной близости и даже единения с Отцом Небесным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3E4DC-D540-4A59-B2E3-2F77F47CC2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89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</a:p>
          <a:p>
            <a:r>
              <a:rPr lang="ru-RU" dirty="0" smtClean="0"/>
              <a:t>Тридцать лет подготовительного периода в жизни Иисуса были проведены в ожидании дня и часа, когда Сын Божий станет известен людям и исполнит служение, на которое Отец послал Его. Христос никогда не забегал вперед, но и не опаздывал, Он следовал определенному плану Господа, Он был послушен Своему Отцу.</a:t>
            </a:r>
          </a:p>
          <a:p>
            <a:r>
              <a:rPr lang="ru-RU" dirty="0" smtClean="0"/>
              <a:t>"У Бога не останется бессильным никакое слово" (</a:t>
            </a:r>
            <a:r>
              <a:rPr lang="ru-RU" dirty="0" err="1" smtClean="0"/>
              <a:t>Лк</a:t>
            </a:r>
            <a:r>
              <a:rPr lang="ru-RU" dirty="0" smtClean="0"/>
              <a:t>. 1:37). Поистине это так. Исполнились слова пророчеств, сказанные за много столетий до рождения Мессии. В жизни </a:t>
            </a:r>
            <a:r>
              <a:rPr lang="ru-RU" dirty="0" err="1" smtClean="0"/>
              <a:t>Захарии</a:t>
            </a:r>
            <a:r>
              <a:rPr lang="ru-RU" dirty="0" smtClean="0"/>
              <a:t>, </a:t>
            </a:r>
            <a:r>
              <a:rPr lang="ru-RU" dirty="0" err="1" smtClean="0"/>
              <a:t>Елисаветы</a:t>
            </a:r>
            <a:r>
              <a:rPr lang="ru-RU" dirty="0" smtClean="0"/>
              <a:t>, Иосифа, Марии, </a:t>
            </a:r>
            <a:r>
              <a:rPr lang="ru-RU" dirty="0" err="1" smtClean="0"/>
              <a:t>Симеона</a:t>
            </a:r>
            <a:r>
              <a:rPr lang="ru-RU" dirty="0" smtClean="0"/>
              <a:t> и многих других Слово Божье действовало могущественно. Чему Бог повелел быть, то обязательно совершится, как бы люди этого мира ни противились Ему. Счастливы те, кто могут довериться словам Бога.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3E4DC-D540-4A59-B2E3-2F77F47CC2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ПРИХОД СПАСИТЕЛЯ В МИР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70"/>
            <a:ext cx="9144000" cy="6678420"/>
          </a:xfrm>
        </p:spPr>
      </p:pic>
      <p:sp>
        <p:nvSpPr>
          <p:cNvPr id="2" name="Rectangle 1"/>
          <p:cNvSpPr/>
          <p:nvPr/>
        </p:nvSpPr>
        <p:spPr>
          <a:xfrm>
            <a:off x="160421" y="609600"/>
            <a:ext cx="5261811" cy="200526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70"/>
            <a:ext cx="9144000" cy="6678420"/>
          </a:xfrm>
        </p:spPr>
      </p:pic>
    </p:spTree>
    <p:extLst>
      <p:ext uri="{BB962C8B-B14F-4D97-AF65-F5344CB8AC3E}">
        <p14:creationId xmlns:p14="http://schemas.microsoft.com/office/powerpoint/2010/main" val="5535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ПРИХОД СПАСИТЕЛЯ В МИР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Бог готовил Свой народ к приходу Мессии.</a:t>
            </a:r>
          </a:p>
          <a:p>
            <a:r>
              <a:rPr lang="ru-RU" dirty="0"/>
              <a:t>Иисус готовился к Своему </a:t>
            </a:r>
            <a:r>
              <a:rPr lang="ru-RU" dirty="0" smtClean="0"/>
              <a:t>служению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/>
              <a:t>Пророчества</a:t>
            </a:r>
          </a:p>
          <a:p>
            <a:r>
              <a:rPr lang="ru-RU" dirty="0"/>
              <a:t>Он должен иметь человеческую природу (</a:t>
            </a:r>
            <a:r>
              <a:rPr lang="ru-RU" dirty="0" err="1"/>
              <a:t>Ис</a:t>
            </a:r>
            <a:r>
              <a:rPr lang="ru-RU" dirty="0"/>
              <a:t>. 9:6).</a:t>
            </a:r>
          </a:p>
          <a:p>
            <a:r>
              <a:rPr lang="ru-RU" dirty="0"/>
              <a:t>Он должен быть из колена Иудина (Быт. 49:10).</a:t>
            </a:r>
          </a:p>
          <a:p>
            <a:r>
              <a:rPr lang="ru-RU" dirty="0"/>
              <a:t>Он должен быть потомком царственного рода Давида (</a:t>
            </a:r>
            <a:r>
              <a:rPr lang="ru-RU" dirty="0" err="1"/>
              <a:t>Ис</a:t>
            </a:r>
            <a:r>
              <a:rPr lang="ru-RU" dirty="0"/>
              <a:t>. 9:7 ; </a:t>
            </a:r>
            <a:r>
              <a:rPr lang="ru-RU" dirty="0" err="1"/>
              <a:t>Ис</a:t>
            </a:r>
            <a:r>
              <a:rPr lang="ru-RU" dirty="0"/>
              <a:t>. 11:1; </a:t>
            </a:r>
            <a:r>
              <a:rPr lang="ru-RU" dirty="0" err="1"/>
              <a:t>Иессей</a:t>
            </a:r>
            <a:r>
              <a:rPr lang="ru-RU" dirty="0"/>
              <a:t> был отцом Давида).</a:t>
            </a:r>
          </a:p>
          <a:p>
            <a:r>
              <a:rPr lang="ru-RU" dirty="0"/>
              <a:t>Он должен быть "Богом крепким" (</a:t>
            </a:r>
            <a:r>
              <a:rPr lang="ru-RU" dirty="0" err="1"/>
              <a:t>Ис</a:t>
            </a:r>
            <a:r>
              <a:rPr lang="ru-RU" dirty="0"/>
              <a:t>. 9:6).</a:t>
            </a:r>
          </a:p>
          <a:p>
            <a:pPr marL="0" indent="0">
              <a:buNone/>
            </a:pP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8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Родословие Иисуса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30340"/>
            <a:ext cx="9144000" cy="552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7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232" y="0"/>
            <a:ext cx="7886700" cy="1325563"/>
          </a:xfrm>
        </p:spPr>
        <p:txBody>
          <a:bodyPr/>
          <a:lstStyle/>
          <a:p>
            <a:r>
              <a:rPr lang="en-US" dirty="0"/>
              <a:t>РОЖДЕНИЕ СПАСИТЕЛЯ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588255"/>
              </p:ext>
            </p:extLst>
          </p:nvPr>
        </p:nvGraphicFramePr>
        <p:xfrm>
          <a:off x="1" y="1072483"/>
          <a:ext cx="9143999" cy="5785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7600"/>
                <a:gridCol w="5486399"/>
              </a:tblGrid>
              <a:tr h="58051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Получившие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весть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1545"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"</a:t>
                      </a:r>
                      <a:r>
                        <a:rPr lang="en-US" sz="2400" dirty="0" err="1">
                          <a:effectLst/>
                        </a:rPr>
                        <a:t>Раба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Господня</a:t>
                      </a:r>
                      <a:r>
                        <a:rPr lang="en-US" sz="2400" dirty="0">
                          <a:effectLst/>
                        </a:rPr>
                        <a:t>"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0" marR="28575" marT="28575" marB="28575" anchor="ctr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Мария </a:t>
                      </a:r>
                      <a:r>
                        <a:rPr lang="en-US" sz="2400" u="sng">
                          <a:effectLst/>
                        </a:rPr>
                        <a:t>(Лк. 1:26-38, 46-56)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0" marR="28575" marT="28575" marB="28575" anchor="ctr"/>
                </a:tc>
              </a:tr>
              <a:tr h="701545"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"Родственники Иисуса"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0" marR="28575" marT="28575" marB="28575" anchor="ctr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Елисавета </a:t>
                      </a:r>
                      <a:r>
                        <a:rPr lang="en-US" sz="2400" u="sng">
                          <a:effectLst/>
                        </a:rPr>
                        <a:t>(Лк. 1:39-45)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0" marR="28575" marT="28575" marB="28575" anchor="ctr"/>
                </a:tc>
              </a:tr>
              <a:tr h="449676"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"Потомок царя"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0" marR="28575" marT="28575" marB="28575" anchor="ctr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Иосиф </a:t>
                      </a:r>
                      <a:r>
                        <a:rPr lang="en-US" sz="2400" u="sng">
                          <a:effectLst/>
                        </a:rPr>
                        <a:t>(Мф. 1:18-25)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0" marR="28575" marT="28575" marB="28575" anchor="ctr"/>
                </a:tc>
              </a:tr>
              <a:tr h="453939"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"Миряне"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0" marR="28575" marT="28575" marB="28575" anchor="ctr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Пастухи </a:t>
                      </a:r>
                      <a:r>
                        <a:rPr lang="en-US" sz="2400" u="sng">
                          <a:effectLst/>
                        </a:rPr>
                        <a:t>(Лк. 2:8-20)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0" marR="28575" marT="28575" marB="28575" anchor="ctr"/>
                </a:tc>
              </a:tr>
              <a:tr h="449676"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"Священство"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0" marR="28575" marT="28575" marB="28575" anchor="ctr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Симеон </a:t>
                      </a:r>
                      <a:r>
                        <a:rPr lang="en-US" sz="2400" u="sng">
                          <a:effectLst/>
                        </a:rPr>
                        <a:t>(Лк. 2:25-35)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0" marR="28575" marT="28575" marB="28575" anchor="ctr"/>
                </a:tc>
              </a:tr>
              <a:tr h="842052"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"Новые" пророки, жившие после Малахии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0" marR="28575" marT="28575" marB="28575" anchor="ctr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Анна </a:t>
                      </a:r>
                      <a:r>
                        <a:rPr lang="en-US" sz="2400" u="sng">
                          <a:effectLst/>
                        </a:rPr>
                        <a:t>(Лк. 2:36-38)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0" marR="28575" marT="28575" marB="28575" anchor="ctr"/>
                </a:tc>
              </a:tr>
              <a:tr h="1156898"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"Мудрецы"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0" marR="28575" marT="28575" marB="28575" anchor="ctr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Волхвы (астрологи, ученые, языческие священники, язычники) </a:t>
                      </a:r>
                      <a:r>
                        <a:rPr lang="ru-RU" sz="2400" u="sng">
                          <a:effectLst/>
                        </a:rPr>
                        <a:t>(Мф. 2:1-12)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0" marR="28575" marT="28575" marB="28575" anchor="ctr"/>
                </a:tc>
              </a:tr>
              <a:tr h="449676"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"Цари" и "граждане"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0" marR="28575" marT="28575" marB="28575" anchor="ctr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Ирод</a:t>
                      </a:r>
                      <a:r>
                        <a:rPr lang="en-US" sz="2400" dirty="0">
                          <a:effectLst/>
                        </a:rPr>
                        <a:t> и </a:t>
                      </a:r>
                      <a:r>
                        <a:rPr lang="en-US" sz="2400" dirty="0" err="1">
                          <a:effectLst/>
                        </a:rPr>
                        <a:t>народ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u="sng" dirty="0">
                          <a:effectLst/>
                        </a:rPr>
                        <a:t>(</a:t>
                      </a:r>
                      <a:r>
                        <a:rPr lang="en-US" sz="2400" u="sng" dirty="0" err="1">
                          <a:effectLst/>
                        </a:rPr>
                        <a:t>Мф</a:t>
                      </a:r>
                      <a:r>
                        <a:rPr lang="en-US" sz="2400" u="sng" dirty="0">
                          <a:effectLst/>
                        </a:rPr>
                        <a:t>. 2:1-6)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0" marR="28575" marT="28575" marB="2857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7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СОВЕРШЕНИЕ ЗАКОННЫХ </a:t>
            </a:r>
            <a:r>
              <a:rPr lang="ru-RU" dirty="0" smtClean="0"/>
              <a:t>ОБРЯДОВ и ПОКЛОНЕНИЕ ВОЛХВОВ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Обрезание и наречение (</a:t>
            </a:r>
            <a:r>
              <a:rPr lang="ru-RU" dirty="0" err="1"/>
              <a:t>Лк</a:t>
            </a:r>
            <a:r>
              <a:rPr lang="ru-RU" dirty="0"/>
              <a:t>. 2:21 ; Мф. 1:25 </a:t>
            </a:r>
            <a:r>
              <a:rPr lang="ru-RU" dirty="0" smtClean="0"/>
              <a:t>)</a:t>
            </a:r>
          </a:p>
          <a:p>
            <a:r>
              <a:rPr lang="ru-RU" dirty="0"/>
              <a:t>Посвящение (</a:t>
            </a:r>
            <a:r>
              <a:rPr lang="ru-RU" dirty="0" err="1"/>
              <a:t>Лк</a:t>
            </a:r>
            <a:r>
              <a:rPr lang="ru-RU" dirty="0"/>
              <a:t>. 2:22-38) </a:t>
            </a:r>
            <a:endParaRPr lang="ru-RU" dirty="0" smtClean="0"/>
          </a:p>
          <a:p>
            <a:r>
              <a:rPr lang="ru-RU" dirty="0"/>
              <a:t>Посещение волхвов (Мф. 2:1-12)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54255"/>
            <a:ext cx="7886700" cy="1325563"/>
          </a:xfrm>
        </p:spPr>
        <p:txBody>
          <a:bodyPr/>
          <a:lstStyle/>
          <a:p>
            <a:r>
              <a:rPr lang="ru-RU" dirty="0" smtClean="0"/>
              <a:t>Возвращение в Назарет. Возрастание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7" y="1479818"/>
            <a:ext cx="7552824" cy="5276187"/>
          </a:xfrm>
        </p:spPr>
      </p:pic>
    </p:spTree>
    <p:extLst>
      <p:ext uri="{BB962C8B-B14F-4D97-AF65-F5344CB8AC3E}">
        <p14:creationId xmlns:p14="http://schemas.microsoft.com/office/powerpoint/2010/main" val="41614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45" y="1840999"/>
            <a:ext cx="2996866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ПОСЕЩЕНИЕ ХРАМА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Лк</a:t>
            </a:r>
            <a:r>
              <a:rPr lang="ru-RU" dirty="0"/>
              <a:t>. 2:41-50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553" y="0"/>
            <a:ext cx="5149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Заключение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"У Бога не останется бессильным никакое слово" (</a:t>
            </a:r>
            <a:r>
              <a:rPr lang="ru-RU" dirty="0" err="1"/>
              <a:t>Лк</a:t>
            </a:r>
            <a:r>
              <a:rPr lang="ru-RU" dirty="0"/>
              <a:t>. 1:37)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2198</Words>
  <Application>Microsoft Office PowerPoint</Application>
  <PresentationFormat>On-screen Show (4:3)</PresentationFormat>
  <Paragraphs>120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ПРИХОД СПАСИТЕЛЯ В МИР</vt:lpstr>
      <vt:lpstr>PowerPoint Presentation</vt:lpstr>
      <vt:lpstr>ПРИХОД СПАСИТЕЛЯ В МИР</vt:lpstr>
      <vt:lpstr>Родословие Иисуса</vt:lpstr>
      <vt:lpstr>РОЖДЕНИЕ СПАСИТЕЛЯ </vt:lpstr>
      <vt:lpstr>СОВЕРШЕНИЕ ЗАКОННЫХ ОБРЯДОВ и ПОКЛОНЕНИЕ ВОЛХВОВ</vt:lpstr>
      <vt:lpstr>Возвращение в Назарет. Возрастание</vt:lpstr>
      <vt:lpstr>ПОСЕЩЕНИЕ ХРАМА  (Лк. 2:41-50)  </vt:lpstr>
      <vt:lpstr>Заключение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Aleksey Muravyev</dc:creator>
  <cp:lastModifiedBy>Aleksey Muravyev</cp:lastModifiedBy>
  <cp:revision>7</cp:revision>
  <dcterms:created xsi:type="dcterms:W3CDTF">2015-01-12T17:21:52Z</dcterms:created>
  <dcterms:modified xsi:type="dcterms:W3CDTF">2015-01-12T18:02:33Z</dcterms:modified>
</cp:coreProperties>
</file>